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sldIdLst>
    <p:sldId id="260" r:id="rId2"/>
    <p:sldId id="261" r:id="rId3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Spustelėję redag. ruoš. paantrš.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7BCAEC6-51AB-46A8-9C68-959106060B93}" type="datetimeFigureOut">
              <a:rPr lang="lt-LT" smtClean="0"/>
              <a:t>2021.10.22</a:t>
            </a:fld>
            <a:endParaRPr lang="lt-LT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BDDFE5B-D588-4469-9901-47CF191083A4}" type="slidenum">
              <a:rPr lang="lt-LT" smtClean="0"/>
              <a:t>‹#›</a:t>
            </a:fld>
            <a:endParaRPr lang="lt-LT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AEC6-51AB-46A8-9C68-959106060B93}" type="datetimeFigureOut">
              <a:rPr lang="lt-LT" smtClean="0"/>
              <a:t>2021.10.22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FE5B-D588-4469-9901-47CF191083A4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AEC6-51AB-46A8-9C68-959106060B93}" type="datetimeFigureOut">
              <a:rPr lang="lt-LT" smtClean="0"/>
              <a:t>2021.10.22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FE5B-D588-4469-9901-47CF191083A4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AEC6-51AB-46A8-9C68-959106060B93}" type="datetimeFigureOut">
              <a:rPr lang="lt-LT" smtClean="0"/>
              <a:t>2021.10.22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FE5B-D588-4469-9901-47CF191083A4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AEC6-51AB-46A8-9C68-959106060B93}" type="datetimeFigureOut">
              <a:rPr lang="lt-LT" smtClean="0"/>
              <a:t>2021.10.22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FE5B-D588-4469-9901-47CF191083A4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AEC6-51AB-46A8-9C68-959106060B93}" type="datetimeFigureOut">
              <a:rPr lang="lt-LT" smtClean="0"/>
              <a:t>2021.10.22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FE5B-D588-4469-9901-47CF191083A4}" type="slidenum">
              <a:rPr lang="lt-LT" smtClean="0"/>
              <a:t>‹#›</a:t>
            </a:fld>
            <a:endParaRPr lang="lt-L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AEC6-51AB-46A8-9C68-959106060B93}" type="datetimeFigureOut">
              <a:rPr lang="lt-LT" smtClean="0"/>
              <a:t>2021.10.22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FE5B-D588-4469-9901-47CF191083A4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AEC6-51AB-46A8-9C68-959106060B93}" type="datetimeFigureOut">
              <a:rPr lang="lt-LT" smtClean="0"/>
              <a:t>2021.10.22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FE5B-D588-4469-9901-47CF191083A4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AEC6-51AB-46A8-9C68-959106060B93}" type="datetimeFigureOut">
              <a:rPr lang="lt-LT" smtClean="0"/>
              <a:t>2021.10.22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FE5B-D588-4469-9901-47CF191083A4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AEC6-51AB-46A8-9C68-959106060B93}" type="datetimeFigureOut">
              <a:rPr lang="lt-LT" smtClean="0"/>
              <a:t>2021.10.22</a:t>
            </a:fld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FE5B-D588-4469-9901-47CF191083A4}" type="slidenum">
              <a:rPr lang="lt-LT" smtClean="0"/>
              <a:t>‹#›</a:t>
            </a:fld>
            <a:endParaRPr lang="lt-LT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lt-L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AEC6-51AB-46A8-9C68-959106060B93}" type="datetimeFigureOut">
              <a:rPr lang="lt-LT" smtClean="0"/>
              <a:t>2021.10.22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FE5B-D588-4469-9901-47CF191083A4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7BCAEC6-51AB-46A8-9C68-959106060B93}" type="datetimeFigureOut">
              <a:rPr lang="lt-LT" smtClean="0"/>
              <a:t>2021.10.22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BDDFE5B-D588-4469-9901-47CF191083A4}" type="slidenum">
              <a:rPr lang="lt-LT" smtClean="0"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/>
          </a:p>
        </p:txBody>
      </p:sp>
      <p:pic>
        <p:nvPicPr>
          <p:cNvPr id="5" name="Turinio vietos rezervavimo ženklas 4" descr="Aprašas: Mažieji šnekoriai: Liežuvio mankšta garsams Š, Ž, Č"/>
          <p:cNvPicPr>
            <a:picLocks noGrp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916832"/>
            <a:ext cx="2673424" cy="289884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urinio vietos rezervavimo ženklas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t-LT" b="1" dirty="0" smtClean="0"/>
              <a:t>Logopedas</a:t>
            </a:r>
            <a:r>
              <a:rPr lang="lt-LT" dirty="0" smtClean="0"/>
              <a:t> </a:t>
            </a:r>
            <a:r>
              <a:rPr lang="lt-LT" dirty="0"/>
              <a:t>teikia specialiąją pedagoginę pagalbą mokiniams, turintiems kalbos ir kalbėjimo sutrikimų.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23459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t-LT" sz="3600" b="1" dirty="0" smtClean="0"/>
              <a:t/>
            </a:r>
            <a:br>
              <a:rPr lang="lt-LT" sz="3600" b="1" dirty="0" smtClean="0"/>
            </a:br>
            <a:r>
              <a:rPr lang="lt-LT" sz="3600" b="1" dirty="0" err="1" smtClean="0"/>
              <a:t>Logopedinės</a:t>
            </a:r>
            <a:r>
              <a:rPr lang="lt-LT" sz="3600" b="1" dirty="0" smtClean="0"/>
              <a:t> pagalbos tikslas ir uždaviniai:</a:t>
            </a:r>
            <a:br>
              <a:rPr lang="lt-LT" sz="3600" b="1" dirty="0" smtClean="0"/>
            </a:br>
            <a:endParaRPr lang="lt-LT" sz="3600" dirty="0"/>
          </a:p>
        </p:txBody>
      </p:sp>
      <p:pic>
        <p:nvPicPr>
          <p:cNvPr id="10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45391"/>
            <a:ext cx="3096343" cy="4159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urinio vietos rezervavimo ženklas 3"/>
          <p:cNvSpPr>
            <a:spLocks noGrp="1"/>
          </p:cNvSpPr>
          <p:nvPr>
            <p:ph sz="quarter" idx="14"/>
          </p:nvPr>
        </p:nvSpPr>
        <p:spPr>
          <a:xfrm>
            <a:off x="4644008" y="1772816"/>
            <a:ext cx="3419856" cy="403244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lt-LT" dirty="0" smtClean="0"/>
              <a:t>1. Gerinti </a:t>
            </a:r>
            <a:r>
              <a:rPr lang="lt-LT" dirty="0"/>
              <a:t>specialiųjų </a:t>
            </a:r>
            <a:r>
              <a:rPr lang="lt-LT" dirty="0" err="1"/>
              <a:t>ugdymo(si</a:t>
            </a:r>
            <a:r>
              <a:rPr lang="lt-LT" dirty="0"/>
              <a:t>) poreikių turinčių mokinių </a:t>
            </a:r>
            <a:r>
              <a:rPr lang="lt-LT" dirty="0" err="1"/>
              <a:t>ugdym(si</a:t>
            </a:r>
            <a:r>
              <a:rPr lang="lt-LT" dirty="0"/>
              <a:t>) </a:t>
            </a:r>
            <a:r>
              <a:rPr lang="lt-LT" dirty="0" smtClean="0"/>
              <a:t>kokybę.</a:t>
            </a:r>
          </a:p>
          <a:p>
            <a:pPr marL="514350" indent="-514350">
              <a:buAutoNum type="arabicPeriod"/>
            </a:pPr>
            <a:endParaRPr lang="lt-LT" dirty="0" smtClean="0"/>
          </a:p>
          <a:p>
            <a:pPr marL="0" indent="0">
              <a:buNone/>
            </a:pPr>
            <a:r>
              <a:rPr lang="lt-LT" dirty="0" smtClean="0"/>
              <a:t>2. Teikti</a:t>
            </a:r>
            <a:r>
              <a:rPr lang="lt-LT" dirty="0"/>
              <a:t>   korekcinę </a:t>
            </a:r>
            <a:r>
              <a:rPr lang="lt-LT" dirty="0" err="1"/>
              <a:t>logopedinę</a:t>
            </a:r>
            <a:r>
              <a:rPr lang="lt-LT" dirty="0"/>
              <a:t> pagalbą mokyklos mokiniams, turintiems kalbos ir komunikacijos </a:t>
            </a:r>
            <a:r>
              <a:rPr lang="lt-LT" dirty="0" smtClean="0"/>
              <a:t>sutrikimų.</a:t>
            </a:r>
          </a:p>
          <a:p>
            <a:pPr marL="0" indent="0">
              <a:buNone/>
            </a:pPr>
            <a:endParaRPr lang="lt-LT" dirty="0" smtClean="0"/>
          </a:p>
          <a:p>
            <a:pPr marL="0" indent="0">
              <a:buNone/>
            </a:pPr>
            <a:r>
              <a:rPr lang="lt-LT" dirty="0" smtClean="0"/>
              <a:t>3. Vykdyti </a:t>
            </a:r>
            <a:r>
              <a:rPr lang="lt-LT" dirty="0"/>
              <a:t>kalbos ir komunikacijos, rašymo ir skaitymo sutrikimų prevenciją.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294449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43</TotalTime>
  <Words>29</Words>
  <Application>Microsoft Office PowerPoint</Application>
  <PresentationFormat>Demonstracija ekrane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2</vt:i4>
      </vt:variant>
    </vt:vector>
  </HeadingPairs>
  <TitlesOfParts>
    <vt:vector size="3" baseType="lpstr">
      <vt:lpstr>Austin</vt:lpstr>
      <vt:lpstr>PowerPoint pristatymas</vt:lpstr>
      <vt:lpstr> Logopedinės pagalbos tikslas ir uždaviniai: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pristatymas</dc:title>
  <dc:creator>user</dc:creator>
  <cp:lastModifiedBy>user</cp:lastModifiedBy>
  <cp:revision>4</cp:revision>
  <dcterms:created xsi:type="dcterms:W3CDTF">2021-10-22T07:10:44Z</dcterms:created>
  <dcterms:modified xsi:type="dcterms:W3CDTF">2021-10-22T07:54:10Z</dcterms:modified>
</cp:coreProperties>
</file>